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7"/>
      <p:bold r:id="rId8"/>
    </p:embeddedFont>
    <p:embeddedFont>
      <p:font typeface="Caveat" panose="020B0604020202020204" charset="0"/>
      <p:regular r:id="rId9"/>
      <p:bold r:id="rId10"/>
    </p:embeddedFont>
    <p:embeddedFont>
      <p:font typeface="Open Sans" panose="020B0606030504020204" pitchFamily="34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6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imqCi3M6r+Xt1N/SSWSPagup8b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6BC13D-0491-44EE-BC05-52A836131E6E}">
  <a:tblStyle styleId="{CB6BC13D-0491-44EE-BC05-52A836131E6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741" autoAdjust="0"/>
  </p:normalViewPr>
  <p:slideViewPr>
    <p:cSldViewPr snapToGrid="0">
      <p:cViewPr varScale="1">
        <p:scale>
          <a:sx n="88" d="100"/>
          <a:sy n="88" d="100"/>
        </p:scale>
        <p:origin x="660" y="52"/>
      </p:cViewPr>
      <p:guideLst>
        <p:guide orient="horz" pos="17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c78a1b19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24c78a1b19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9b0958ce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g269b0958ce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993fa1f0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26993fa1f0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>
            <a:spLocks noGrp="1"/>
          </p:cNvSpPr>
          <p:nvPr>
            <p:ph type="title"/>
          </p:nvPr>
        </p:nvSpPr>
        <p:spPr>
          <a:xfrm>
            <a:off x="461964" y="247650"/>
            <a:ext cx="7281862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461963" y="1200150"/>
            <a:ext cx="8220075" cy="343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>
            <a:off x="461964" y="247650"/>
            <a:ext cx="7281862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 rot="5400000">
            <a:off x="2855714" y="-1193601"/>
            <a:ext cx="3432573" cy="822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28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8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 l="966" t="1613" r="967" b="16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/>
          <p:nvPr/>
        </p:nvSpPr>
        <p:spPr>
          <a:xfrm>
            <a:off x="0" y="2728914"/>
            <a:ext cx="9144000" cy="2414586"/>
          </a:xfrm>
          <a:prstGeom prst="rect">
            <a:avLst/>
          </a:prstGeom>
          <a:gradFill>
            <a:gsLst>
              <a:gs pos="0">
                <a:srgbClr val="017784">
                  <a:alpha val="72549"/>
                </a:srgbClr>
              </a:gs>
              <a:gs pos="22000">
                <a:srgbClr val="017784">
                  <a:alpha val="72549"/>
                </a:srgbClr>
              </a:gs>
              <a:gs pos="96656">
                <a:srgbClr val="017784">
                  <a:alpha val="0"/>
                </a:srgbClr>
              </a:gs>
              <a:gs pos="100000">
                <a:srgbClr val="017784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57200" y="175855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57200" y="4095751"/>
            <a:ext cx="78867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 rot="10800000">
            <a:off x="0" y="1"/>
            <a:ext cx="9144000" cy="1128712"/>
          </a:xfrm>
          <a:prstGeom prst="rect">
            <a:avLst/>
          </a:prstGeom>
          <a:gradFill>
            <a:gsLst>
              <a:gs pos="0">
                <a:srgbClr val="017784">
                  <a:alpha val="72549"/>
                </a:srgbClr>
              </a:gs>
              <a:gs pos="22000">
                <a:srgbClr val="017784">
                  <a:alpha val="72549"/>
                </a:srgbClr>
              </a:gs>
              <a:gs pos="96656">
                <a:srgbClr val="017784">
                  <a:alpha val="0"/>
                </a:srgbClr>
              </a:gs>
              <a:gs pos="100000">
                <a:srgbClr val="017784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7"/>
          <p:cNvPicPr preferRelativeResize="0"/>
          <p:nvPr/>
        </p:nvPicPr>
        <p:blipFill rotWithShape="1">
          <a:blip r:embed="rId3">
            <a:alphaModFix/>
          </a:blip>
          <a:srcRect l="20890" t="40501" r="19610" b="36589"/>
          <a:stretch/>
        </p:blipFill>
        <p:spPr>
          <a:xfrm>
            <a:off x="1776275" y="365100"/>
            <a:ext cx="829527" cy="3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206094"/>
            <a:ext cx="1023949" cy="57597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/>
          <p:nvPr/>
        </p:nvSpPr>
        <p:spPr>
          <a:xfrm>
            <a:off x="1599025" y="365175"/>
            <a:ext cx="18300" cy="3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7"/>
          <p:cNvSpPr txBox="1"/>
          <p:nvPr/>
        </p:nvSpPr>
        <p:spPr>
          <a:xfrm>
            <a:off x="6979750" y="263261"/>
            <a:ext cx="179753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8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61964" y="247650"/>
            <a:ext cx="7281862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11430"/>
            <a:ext cx="9144000" cy="51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4"/>
          <p:cNvSpPr txBox="1">
            <a:spLocks noGrp="1"/>
          </p:cNvSpPr>
          <p:nvPr>
            <p:ph type="title"/>
          </p:nvPr>
        </p:nvSpPr>
        <p:spPr>
          <a:xfrm>
            <a:off x="461964" y="247650"/>
            <a:ext cx="7281862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body" idx="1"/>
          </p:nvPr>
        </p:nvSpPr>
        <p:spPr>
          <a:xfrm>
            <a:off x="461963" y="1200150"/>
            <a:ext cx="8220075" cy="343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4"/>
          <p:cNvSpPr txBox="1"/>
          <p:nvPr/>
        </p:nvSpPr>
        <p:spPr>
          <a:xfrm>
            <a:off x="493225" y="4798720"/>
            <a:ext cx="110221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0097A9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200" b="1" i="0" u="none" strike="noStrike" cap="none">
              <a:solidFill>
                <a:srgbClr val="0097A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" name="Google Shape;12;p4"/>
          <p:cNvSpPr/>
          <p:nvPr/>
        </p:nvSpPr>
        <p:spPr>
          <a:xfrm>
            <a:off x="-729137" y="2113505"/>
            <a:ext cx="392048" cy="393191"/>
          </a:xfrm>
          <a:custGeom>
            <a:avLst/>
            <a:gdLst/>
            <a:ahLst/>
            <a:cxnLst/>
            <a:rect l="l" t="t" r="r" b="b"/>
            <a:pathLst>
              <a:path w="392048" h="393191" extrusionOk="0">
                <a:moveTo>
                  <a:pt x="0" y="0"/>
                </a:moveTo>
                <a:lnTo>
                  <a:pt x="392049" y="0"/>
                </a:lnTo>
                <a:lnTo>
                  <a:pt x="392049" y="393192"/>
                </a:lnTo>
                <a:lnTo>
                  <a:pt x="0" y="39319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4"/>
          <p:cNvSpPr/>
          <p:nvPr/>
        </p:nvSpPr>
        <p:spPr>
          <a:xfrm>
            <a:off x="-729137" y="1587987"/>
            <a:ext cx="392048" cy="393191"/>
          </a:xfrm>
          <a:custGeom>
            <a:avLst/>
            <a:gdLst/>
            <a:ahLst/>
            <a:cxnLst/>
            <a:rect l="l" t="t" r="r" b="b"/>
            <a:pathLst>
              <a:path w="392048" h="393191" extrusionOk="0">
                <a:moveTo>
                  <a:pt x="0" y="0"/>
                </a:moveTo>
                <a:lnTo>
                  <a:pt x="392049" y="0"/>
                </a:lnTo>
                <a:lnTo>
                  <a:pt x="392049" y="393192"/>
                </a:lnTo>
                <a:lnTo>
                  <a:pt x="0" y="39319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"/>
          <p:cNvSpPr/>
          <p:nvPr/>
        </p:nvSpPr>
        <p:spPr>
          <a:xfrm>
            <a:off x="-729137" y="1062468"/>
            <a:ext cx="392049" cy="393191"/>
          </a:xfrm>
          <a:custGeom>
            <a:avLst/>
            <a:gdLst/>
            <a:ahLst/>
            <a:cxnLst/>
            <a:rect l="l" t="t" r="r" b="b"/>
            <a:pathLst>
              <a:path w="392049" h="393191" extrusionOk="0">
                <a:moveTo>
                  <a:pt x="0" y="0"/>
                </a:moveTo>
                <a:lnTo>
                  <a:pt x="392049" y="0"/>
                </a:lnTo>
                <a:lnTo>
                  <a:pt x="392049" y="393192"/>
                </a:lnTo>
                <a:lnTo>
                  <a:pt x="0" y="39319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FC2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4"/>
          <p:cNvSpPr/>
          <p:nvPr/>
        </p:nvSpPr>
        <p:spPr>
          <a:xfrm>
            <a:off x="-729708" y="536949"/>
            <a:ext cx="393191" cy="393191"/>
          </a:xfrm>
          <a:custGeom>
            <a:avLst/>
            <a:gdLst/>
            <a:ahLst/>
            <a:cxnLst/>
            <a:rect l="l" t="t" r="r" b="b"/>
            <a:pathLst>
              <a:path w="393191" h="393191" extrusionOk="0">
                <a:moveTo>
                  <a:pt x="0" y="0"/>
                </a:moveTo>
                <a:lnTo>
                  <a:pt x="393192" y="0"/>
                </a:lnTo>
                <a:lnTo>
                  <a:pt x="393192" y="393192"/>
                </a:lnTo>
                <a:lnTo>
                  <a:pt x="0" y="39319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9DD4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4"/>
          <p:cNvSpPr/>
          <p:nvPr/>
        </p:nvSpPr>
        <p:spPr>
          <a:xfrm>
            <a:off x="-729137" y="11430"/>
            <a:ext cx="392049" cy="393191"/>
          </a:xfrm>
          <a:custGeom>
            <a:avLst/>
            <a:gdLst/>
            <a:ahLst/>
            <a:cxnLst/>
            <a:rect l="l" t="t" r="r" b="b"/>
            <a:pathLst>
              <a:path w="392049" h="393191" extrusionOk="0">
                <a:moveTo>
                  <a:pt x="0" y="0"/>
                </a:moveTo>
                <a:lnTo>
                  <a:pt x="392049" y="0"/>
                </a:lnTo>
                <a:lnTo>
                  <a:pt x="392049" y="393192"/>
                </a:lnTo>
                <a:lnTo>
                  <a:pt x="0" y="39319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EF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4" descr="A black background with blue text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 l="19336" t="41016" r="19335" b="38086"/>
          <a:stretch/>
        </p:blipFill>
        <p:spPr>
          <a:xfrm>
            <a:off x="7862885" y="264785"/>
            <a:ext cx="819151" cy="27913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156">
          <p15:clr>
            <a:srgbClr val="F26B43"/>
          </p15:clr>
        </p15:guide>
        <p15:guide id="4" orient="horz" pos="2988">
          <p15:clr>
            <a:srgbClr val="F26B43"/>
          </p15:clr>
        </p15:guide>
        <p15:guide id="5" pos="5472">
          <p15:clr>
            <a:srgbClr val="F26B43"/>
          </p15:clr>
        </p15:guide>
        <p15:guide id="6" pos="288">
          <p15:clr>
            <a:srgbClr val="F26B43"/>
          </p15:clr>
        </p15:guide>
        <p15:guide id="7" orient="horz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lookerstudio.google.com/s/l6wZz2XTMZ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ndahrakhmawati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24c78a1b190_1_2" descr="A blue sphere with a cross o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658" b="6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24c78a1b190_1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35734" y="-574954"/>
            <a:ext cx="2173952" cy="217395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4c78a1b190_1_2"/>
          <p:cNvSpPr txBox="1"/>
          <p:nvPr/>
        </p:nvSpPr>
        <p:spPr>
          <a:xfrm>
            <a:off x="3991450" y="3809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4c78a1b190_1_2"/>
          <p:cNvSpPr txBox="1"/>
          <p:nvPr/>
        </p:nvSpPr>
        <p:spPr>
          <a:xfrm>
            <a:off x="6982546" y="4373272"/>
            <a:ext cx="178801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8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3" name="Google Shape;103;g24c78a1b190_1_2"/>
          <p:cNvSpPr txBox="1"/>
          <p:nvPr/>
        </p:nvSpPr>
        <p:spPr>
          <a:xfrm>
            <a:off x="457201" y="2971853"/>
            <a:ext cx="5159828" cy="119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9"/>
              </a:buClr>
              <a:buSzPts val="3200"/>
              <a:buFont typeface="Open Sans"/>
              <a:buNone/>
            </a:pPr>
            <a:r>
              <a:rPr lang="en" sz="2500" b="0" i="0" u="none" strike="noStrike" cap="none">
                <a:solidFill>
                  <a:srgbClr val="0097A9"/>
                </a:solidFill>
                <a:latin typeface="Open Sans"/>
                <a:ea typeface="Open Sans"/>
                <a:cs typeface="Open Sans"/>
                <a:sym typeface="Open Sans"/>
              </a:rPr>
              <a:t>Data Visuali</a:t>
            </a:r>
            <a:r>
              <a:rPr lang="en" sz="2500">
                <a:solidFill>
                  <a:srgbClr val="0097A9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r>
              <a:rPr lang="en" sz="2500" b="0" i="0" u="none" strike="noStrike" cap="none">
                <a:solidFill>
                  <a:srgbClr val="0097A9"/>
                </a:solidFill>
                <a:latin typeface="Open Sans"/>
                <a:ea typeface="Open Sans"/>
                <a:cs typeface="Open Sans"/>
                <a:sym typeface="Open Sans"/>
              </a:rPr>
              <a:t>ation</a:t>
            </a:r>
            <a:endParaRPr sz="2500" b="0" i="0" u="none" strike="noStrike" cap="none">
              <a:solidFill>
                <a:srgbClr val="0097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g24c78a1b190_1_2"/>
          <p:cNvSpPr txBox="1"/>
          <p:nvPr/>
        </p:nvSpPr>
        <p:spPr>
          <a:xfrm>
            <a:off x="494077" y="4208600"/>
            <a:ext cx="55719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rPr lang="en" sz="18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Owner : Endah Rakhmawati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g24c78a1b190_1_2"/>
          <p:cNvGrpSpPr/>
          <p:nvPr/>
        </p:nvGrpSpPr>
        <p:grpSpPr>
          <a:xfrm>
            <a:off x="463296" y="341312"/>
            <a:ext cx="1819656" cy="347472"/>
            <a:chOff x="398463" y="404813"/>
            <a:chExt cx="1627187" cy="307976"/>
          </a:xfrm>
        </p:grpSpPr>
        <p:sp>
          <p:nvSpPr>
            <p:cNvPr id="106" name="Google Shape;106;g24c78a1b190_1_2"/>
            <p:cNvSpPr/>
            <p:nvPr/>
          </p:nvSpPr>
          <p:spPr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g24c78a1b190_1_2"/>
            <p:cNvSpPr/>
            <p:nvPr/>
          </p:nvSpPr>
          <p:spPr>
            <a:xfrm>
              <a:off x="398463" y="406401"/>
              <a:ext cx="247650" cy="301625"/>
            </a:xfrm>
            <a:custGeom>
              <a:avLst/>
              <a:gdLst/>
              <a:ahLst/>
              <a:cxnLst/>
              <a:rect l="l" t="t" r="r" b="b"/>
              <a:pathLst>
                <a:path w="287" h="347" extrusionOk="0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g24c78a1b190_1_2"/>
            <p:cNvSpPr/>
            <p:nvPr/>
          </p:nvSpPr>
          <p:spPr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g24c78a1b190_1_2"/>
            <p:cNvSpPr/>
            <p:nvPr/>
          </p:nvSpPr>
          <p:spPr>
            <a:xfrm>
              <a:off x="1011238" y="479426"/>
              <a:ext cx="215900" cy="231775"/>
            </a:xfrm>
            <a:custGeom>
              <a:avLst/>
              <a:gdLst/>
              <a:ahLst/>
              <a:cxnLst/>
              <a:rect l="l" t="t" r="r" b="b"/>
              <a:pathLst>
                <a:path w="252" h="267" extrusionOk="0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g24c78a1b190_1_2"/>
            <p:cNvSpPr/>
            <p:nvPr/>
          </p:nvSpPr>
          <p:spPr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g24c78a1b190_1_2"/>
            <p:cNvSpPr/>
            <p:nvPr/>
          </p:nvSpPr>
          <p:spPr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g24c78a1b190_1_2"/>
            <p:cNvSpPr/>
            <p:nvPr/>
          </p:nvSpPr>
          <p:spPr>
            <a:xfrm>
              <a:off x="1362075" y="411163"/>
              <a:ext cx="158750" cy="300038"/>
            </a:xfrm>
            <a:custGeom>
              <a:avLst/>
              <a:gdLst/>
              <a:ahLst/>
              <a:cxnLst/>
              <a:rect l="l" t="t" r="r" b="b"/>
              <a:pathLst>
                <a:path w="184" h="344" extrusionOk="0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g24c78a1b190_1_2"/>
            <p:cNvSpPr/>
            <p:nvPr/>
          </p:nvSpPr>
          <p:spPr>
            <a:xfrm>
              <a:off x="1535113" y="411163"/>
              <a:ext cx="158750" cy="300038"/>
            </a:xfrm>
            <a:custGeom>
              <a:avLst/>
              <a:gdLst/>
              <a:ahLst/>
              <a:cxnLst/>
              <a:rect l="l" t="t" r="r" b="b"/>
              <a:pathLst>
                <a:path w="184" h="344" extrusionOk="0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g24c78a1b190_1_2"/>
            <p:cNvSpPr/>
            <p:nvPr/>
          </p:nvSpPr>
          <p:spPr>
            <a:xfrm>
              <a:off x="1709738" y="479426"/>
              <a:ext cx="211137" cy="2317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g24c78a1b190_1_2"/>
            <p:cNvSpPr/>
            <p:nvPr/>
          </p:nvSpPr>
          <p:spPr>
            <a:xfrm>
              <a:off x="668338" y="479426"/>
              <a:ext cx="209550" cy="231775"/>
            </a:xfrm>
            <a:custGeom>
              <a:avLst/>
              <a:gdLst/>
              <a:ahLst/>
              <a:cxnLst/>
              <a:rect l="l" t="t" r="r" b="b"/>
              <a:pathLst>
                <a:path w="243" h="267" extrusionOk="0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g24c78a1b190_1_2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Presentation title [To edit, click View &gt; Slide Master &gt; Slide Master]</a:t>
            </a:r>
            <a:endParaRPr/>
          </a:p>
        </p:txBody>
      </p:sp>
      <p:sp>
        <p:nvSpPr>
          <p:cNvPr id="117" name="Google Shape;117;g24c78a1b190_1_2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 txBox="1">
            <a:spLocks noGrp="1"/>
          </p:cNvSpPr>
          <p:nvPr>
            <p:ph type="title"/>
          </p:nvPr>
        </p:nvSpPr>
        <p:spPr>
          <a:xfrm>
            <a:off x="457189" y="182550"/>
            <a:ext cx="72819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Course Summary</a:t>
            </a:r>
            <a:endParaRPr sz="2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1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aphicFrame>
        <p:nvGraphicFramePr>
          <p:cNvPr id="125" name="Google Shape;125;p1"/>
          <p:cNvGraphicFramePr/>
          <p:nvPr>
            <p:extLst>
              <p:ext uri="{D42A27DB-BD31-4B8C-83A1-F6EECF244321}">
                <p14:modId xmlns:p14="http://schemas.microsoft.com/office/powerpoint/2010/main" val="3641825653"/>
              </p:ext>
            </p:extLst>
          </p:nvPr>
        </p:nvGraphicFramePr>
        <p:xfrm>
          <a:off x="457050" y="747485"/>
          <a:ext cx="8135400" cy="4421508"/>
        </p:xfrm>
        <a:graphic>
          <a:graphicData uri="http://schemas.openxmlformats.org/drawingml/2006/table">
            <a:tbl>
              <a:tblPr>
                <a:noFill/>
                <a:tableStyleId>{CB6BC13D-0491-44EE-BC05-52A836131E6E}</a:tableStyleId>
              </a:tblPr>
              <a:tblGrid>
                <a:gridCol w="163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9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Poin Belajar</a:t>
                      </a:r>
                      <a:endParaRPr sz="1200" b="1" u="none" strike="noStrike" cap="non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Rangkuman</a:t>
                      </a:r>
                      <a:endParaRPr sz="1200" b="1" u="none" strike="noStrike" cap="non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0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Statistik dan Variabel Data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Metode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yang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berfokus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pada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pengumpulan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analisis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interpretasi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penyajian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dan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pengorganisasian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data.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Ilmu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digunakan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untuk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memahami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mengukur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dan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menganalisis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berbagai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fenomena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di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berbagai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bidang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seperti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ekonomi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sains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kesehatan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sosial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dan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lainnya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  Variable data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ada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2 : Quantitative (numeric), Qualitative (categoric).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Quantitative :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diskrit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bilangan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bulat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kontinu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nilai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rentang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tertentu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Qualitative : ordinal (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urutan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/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peringkat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), nominal (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tidak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dapat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diurutkan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).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857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Pengertian Data Visualisasi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Proses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representasi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data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dalam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bentuk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grafis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seperti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diagram,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peta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dan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bentuk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visual.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Bertujuan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untuk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menyederhanakan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pemahaman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data yang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kompleks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dan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besar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dengan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menyajikankannya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dalam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bentuk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yang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lebih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intuitif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dan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mudah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dipahami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200" u="none" strike="noStrike" cap="none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6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Jenis – Jenis Diagram/Chart</a:t>
                      </a:r>
                      <a:endParaRPr sz="1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Ranking, Nominal, Series overtime, Deviation, Correlation, Distribution (histogram, line chart)</a:t>
                      </a:r>
                      <a:endParaRPr sz="1200" u="none" strike="noStrike" cap="none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6" name="Google Shape;126;p1"/>
          <p:cNvSpPr txBox="1"/>
          <p:nvPr/>
        </p:nvSpPr>
        <p:spPr>
          <a:xfrm rot="-5400000">
            <a:off x="7117800" y="2726950"/>
            <a:ext cx="35073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dirty="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Owner : Endah Rakhmawati</a:t>
            </a:r>
            <a:endParaRPr sz="1200" b="0" i="0" u="none" strike="noStrike" cap="none" dirty="0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1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128" name="Google Shape;128;p1"/>
          <p:cNvPicPr preferRelativeResize="0"/>
          <p:nvPr/>
        </p:nvPicPr>
        <p:blipFill rotWithShape="1">
          <a:blip r:embed="rId3">
            <a:alphaModFix/>
          </a:blip>
          <a:srcRect l="13435" t="39661" r="11675" b="34598"/>
          <a:stretch/>
        </p:blipFill>
        <p:spPr>
          <a:xfrm>
            <a:off x="7812925" y="247650"/>
            <a:ext cx="983818" cy="33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9b0958ce3_0_1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4" name="Google Shape;134;g269b0958ce3_0_1"/>
          <p:cNvSpPr txBox="1">
            <a:spLocks noGrp="1"/>
          </p:cNvSpPr>
          <p:nvPr>
            <p:ph type="title"/>
          </p:nvPr>
        </p:nvSpPr>
        <p:spPr>
          <a:xfrm>
            <a:off x="353439" y="150000"/>
            <a:ext cx="72819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Mini Task</a:t>
            </a:r>
            <a:endParaRPr sz="2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g269b0958ce3_0_1"/>
          <p:cNvSpPr txBox="1"/>
          <p:nvPr/>
        </p:nvSpPr>
        <p:spPr>
          <a:xfrm rot="-5400000">
            <a:off x="7117800" y="2726950"/>
            <a:ext cx="35073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dirty="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Owner : Endah Rakhmawati</a:t>
            </a:r>
            <a:endParaRPr sz="1200" b="0" i="0" u="none" strike="noStrike" cap="none" dirty="0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g269b0958ce3_0_1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138" name="Google Shape;138;g269b0958ce3_0_1"/>
          <p:cNvPicPr preferRelativeResize="0"/>
          <p:nvPr/>
        </p:nvPicPr>
        <p:blipFill rotWithShape="1">
          <a:blip r:embed="rId3">
            <a:alphaModFix/>
          </a:blip>
          <a:srcRect l="13435" t="39661" r="11675" b="34598"/>
          <a:stretch/>
        </p:blipFill>
        <p:spPr>
          <a:xfrm>
            <a:off x="7812925" y="247650"/>
            <a:ext cx="983818" cy="3380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5;g26993fa1f01_0_46">
            <a:extLst>
              <a:ext uri="{FF2B5EF4-FFF2-40B4-BE49-F238E27FC236}">
                <a16:creationId xmlns:a16="http://schemas.microsoft.com/office/drawing/2014/main" id="{DBFF84A5-046E-2F59-DBF0-869A98B0C62A}"/>
              </a:ext>
            </a:extLst>
          </p:cNvPr>
          <p:cNvSpPr txBox="1"/>
          <p:nvPr/>
        </p:nvSpPr>
        <p:spPr>
          <a:xfrm>
            <a:off x="2448862" y="650550"/>
            <a:ext cx="4246271" cy="446218"/>
          </a:xfrm>
          <a:prstGeom prst="rect">
            <a:avLst/>
          </a:prstGeom>
          <a:gradFill>
            <a:gsLst>
              <a:gs pos="0">
                <a:srgbClr val="017784">
                  <a:alpha val="72549"/>
                </a:srgbClr>
              </a:gs>
              <a:gs pos="17000">
                <a:srgbClr val="017784">
                  <a:alpha val="72549"/>
                </a:srgbClr>
              </a:gs>
              <a:gs pos="65000">
                <a:srgbClr val="017784">
                  <a:alpha val="0"/>
                </a:srgbClr>
              </a:gs>
              <a:gs pos="100000">
                <a:srgbClr val="017784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ID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https://lookerstudio.google.com/s/l6wZz2XTMZA</a:t>
            </a:r>
            <a:endParaRPr lang="en-ID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lang="en-ID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lang="en-ID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6D6E7-4D4B-ACCE-6E07-FD96C798E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964" y="1114542"/>
            <a:ext cx="4848065" cy="36395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993fa1f01_0_46"/>
          <p:cNvSpPr txBox="1"/>
          <p:nvPr/>
        </p:nvSpPr>
        <p:spPr>
          <a:xfrm>
            <a:off x="457200" y="3656550"/>
            <a:ext cx="5756700" cy="10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Free Bootcamp MySkill x Deloitte</a:t>
            </a:r>
            <a:endParaRPr sz="15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3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Visualization </a:t>
            </a:r>
            <a:endParaRPr sz="15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15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Daftar di : myskill.id/bootcamp</a:t>
            </a:r>
            <a:endParaRPr sz="23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g26993fa1f01_0_46"/>
          <p:cNvSpPr txBox="1"/>
          <p:nvPr/>
        </p:nvSpPr>
        <p:spPr>
          <a:xfrm>
            <a:off x="554799" y="2287825"/>
            <a:ext cx="7213555" cy="1162500"/>
          </a:xfrm>
          <a:prstGeom prst="rect">
            <a:avLst/>
          </a:prstGeom>
          <a:gradFill>
            <a:gsLst>
              <a:gs pos="0">
                <a:srgbClr val="017784">
                  <a:alpha val="72549"/>
                </a:srgbClr>
              </a:gs>
              <a:gs pos="17000">
                <a:srgbClr val="017784">
                  <a:alpha val="72549"/>
                </a:srgbClr>
              </a:gs>
              <a:gs pos="65000">
                <a:srgbClr val="017784">
                  <a:alpha val="0"/>
                </a:srgbClr>
              </a:gs>
              <a:gs pos="100000">
                <a:srgbClr val="017784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lang="en" sz="20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ID" sz="20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LinkedIn : </a:t>
            </a:r>
            <a:r>
              <a:rPr lang="en-ID" sz="20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https://www.linkedin.com/in/endahrakhmawati/</a:t>
            </a:r>
            <a:endParaRPr lang="en-ID" sz="20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lang="en-ID" sz="20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lang="en-ID" sz="12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g26993fa1f01_0_46"/>
          <p:cNvSpPr/>
          <p:nvPr/>
        </p:nvSpPr>
        <p:spPr>
          <a:xfrm>
            <a:off x="457150" y="1200200"/>
            <a:ext cx="3080400" cy="881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97A9"/>
              </a:gs>
              <a:gs pos="15000">
                <a:srgbClr val="0097A9"/>
              </a:gs>
              <a:gs pos="58999">
                <a:srgbClr val="6FC2B4"/>
              </a:gs>
              <a:gs pos="93000">
                <a:srgbClr val="6FC2B4">
                  <a:alpha val="0"/>
                </a:srgbClr>
              </a:gs>
              <a:gs pos="100000">
                <a:srgbClr val="6FC2B4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4200"/>
              <a:buFont typeface="Amatic SC"/>
              <a:buNone/>
            </a:pPr>
            <a:r>
              <a:rPr lang="en" sz="38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Follow Me!</a:t>
            </a:r>
            <a:endParaRPr sz="38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237</Words>
  <Application>Microsoft Office PowerPoint</Application>
  <PresentationFormat>On-screen Show (16:9)</PresentationFormat>
  <Paragraphs>31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Open Sans</vt:lpstr>
      <vt:lpstr>Caveat</vt:lpstr>
      <vt:lpstr>Arial</vt:lpstr>
      <vt:lpstr>Calibri</vt:lpstr>
      <vt:lpstr>Roboto</vt:lpstr>
      <vt:lpstr>Amatic SC</vt:lpstr>
      <vt:lpstr>Office Theme</vt:lpstr>
      <vt:lpstr>PowerPoint Presentation</vt:lpstr>
      <vt:lpstr>Course Summary</vt:lpstr>
      <vt:lpstr>Mini Task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Idris, Muhammad Zahid</dc:creator>
  <cp:lastModifiedBy>endah</cp:lastModifiedBy>
  <cp:revision>8</cp:revision>
  <dcterms:modified xsi:type="dcterms:W3CDTF">2024-08-22T12:15:22Z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2024-01-29T09:03:06Z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7c02147d-000c-4877-ad63-2ed6e9eccc89</vt:lpwstr>
  </property>
  <property fmtid="{D5CDD505-2E9C-101B-9397-08002B2CF9AE}" pid="8" name="MSIP_Label_ea60d57e-af5b-4752-ac57-3e4f28ca11dc_ContentBits">
    <vt:lpwstr>0</vt:lpwstr>
  </property>
  <property fmtid="{D5CDD505-2E9C-101B-9397-08002B2CF9AE}" pid="9" name="ContentTypeId">
    <vt:lpwstr>0x0101002D8795F85E574D4A8EF56237CAB2219A</vt:lpwstr>
  </property>
  <property fmtid="{D5CDD505-2E9C-101B-9397-08002B2CF9AE}" pid="10" name="MediaServiceImageTags">
    <vt:lpwstr/>
  </property>
</Properties>
</file>